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D8BA38-F223-F593-DC4E-66E7C230F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13FBB5-060E-666E-C1CA-8C5D94D5B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164283-C99A-95EC-30BA-7C13B8EC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A0F66A-7199-F34F-BA07-20ACE1CB0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1E9948-19A0-883C-C42B-9C6127D3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675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9EF0CA-6D6F-112D-0DA8-E995F1FE3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44BDD8-18F5-B473-ACE8-B05A2E74DF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264CA0-DEE1-281C-8FED-50DE021BE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997C11-B7B5-4C92-BE40-FCF9580D3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90FDB3-A08D-8CA3-39F6-EC95625A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7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0660919-8965-07BA-9EAB-5B69AE785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84AD92-2E78-13EE-6A4A-D86625646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8B6B25-1EA7-D0BF-F726-CDF32558D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03AF3-F11B-4F6F-3270-F667E3BB7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2A0C3B-43FD-B58A-72E7-711498D3E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13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B278B3-9B52-BA74-CB36-D28DD7E4F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DC9BDA-0302-9A08-371B-ECDB615C6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798923-17A2-1C62-51A2-47DF96D9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9B968D-60D4-0DB2-7AD5-F8AE8BF19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4812F-C334-7A8C-44F1-741F724E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26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27CB17-3C2D-3E09-1EE3-47392A954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6083E2-D482-C604-E173-54D126507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3B1E9E-2E22-4481-8729-026897D83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BCC2E8-DFEF-9F97-320E-B85621858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6155A-D7EA-11AF-90C4-197901BFE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665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7A7100-9E99-87F1-1ABC-3210DABCF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7B2D0-2A02-DF72-1EA2-9C50FD2D8F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3B638B-66AE-A4E1-4AA2-8FE293E27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0CDCC5-53AE-B205-3B5A-7A511F2A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FC4373-F640-60DD-06BD-588C02D0E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82FCD9-2809-CEF0-B4FF-3E24F2F8B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68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49646-4793-8C7A-C3C8-24FB95DE9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D0EFE3-777A-A46E-3010-AB6F5750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9D842B-3D77-0115-64EF-468E43DCE5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159A86B-7B41-BE9A-B766-96F886873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C966B8-DBB2-CB90-2496-1B3C1F48D8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3BCF500-E6F7-BB54-30EA-67C5A629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9052180-7627-92AA-F9C2-383B4F4C1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2FBFFEE-047E-D478-3496-62B7389D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805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4960B-AA06-D87E-0448-FEC0658E4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22F63FB-5394-29CF-D526-9D50992A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6D02BB-2BBF-C032-96A4-DBB0B8E36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57431BF-5870-3E71-891F-D4C8CCF67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665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37D84DB-BC32-2D2E-2ADD-745460134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7A246D-6F43-6F9F-1277-EB1D69B77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7A090C-A163-E998-F39D-183E3D6E7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45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C9713D-1FDE-D871-4453-3C812CFB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1DF44C-3D12-29F9-4BDC-0489704FD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39FBE5-61B1-8E43-6C23-921BBDB56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0A4E57-0C5B-C5C5-98FD-AA31508B2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B9E57A-D4BE-F667-DCEC-0E0E76FC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73C701-0C63-1D5A-F768-FE91F7E7A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76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30B58-C4F2-9198-1FEA-579C53E8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C46991E-532B-0831-41F7-C9E6E94CF2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3814BA-AFB1-7452-1DAB-CA61215EA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AFAAE2-72E5-973B-EF0D-F143D996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E10936-575F-7F07-BAFC-F408CB33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3CAA8A-C314-A074-1965-2C29205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340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A431A90-DAD6-855E-8364-622E21359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0885D0-E6E5-C8A5-B472-D089D9ACD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411415-34F7-0B4E-7D4E-B220700E5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C223F-09E6-4115-BA9D-A7CC5E5533A1}" type="datetimeFigureOut">
              <a:rPr lang="zh-CN" altLang="en-US" smtClean="0"/>
              <a:t>2025/11/13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4602F5-B128-DEB0-4285-9378ECC1D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1F627B-9C17-0CE8-302C-DBB2D3E45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46336-0C9A-483D-8615-320923D136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533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倒灌景象">
            <a:hlinkClick r:id="" action="ppaction://media"/>
            <a:extLst>
              <a:ext uri="{FF2B5EF4-FFF2-40B4-BE49-F238E27FC236}">
                <a16:creationId xmlns:a16="http://schemas.microsoft.com/office/drawing/2014/main" id="{2366A874-C718-1539-6436-1382A6C1DB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9700" y="939800"/>
            <a:ext cx="9372600" cy="49784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BA46E84-E3AF-90C6-C72C-5046A1E7B2F3}"/>
              </a:ext>
            </a:extLst>
          </p:cNvPr>
          <p:cNvSpPr txBox="1"/>
          <p:nvPr/>
        </p:nvSpPr>
        <p:spPr>
          <a:xfrm>
            <a:off x="2949863" y="570468"/>
            <a:ext cx="629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 simulation map of seawater intrusion in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Yingkou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442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青岛海水倒灌">
            <a:hlinkClick r:id="" action="ppaction://media"/>
            <a:extLst>
              <a:ext uri="{FF2B5EF4-FFF2-40B4-BE49-F238E27FC236}">
                <a16:creationId xmlns:a16="http://schemas.microsoft.com/office/drawing/2014/main" id="{A645A42A-29D2-E6A6-004F-48A1E7DFC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6600" y="558800"/>
            <a:ext cx="10718800" cy="5740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A8C8017-4324-BD50-26C9-B3D80546FC90}"/>
              </a:ext>
            </a:extLst>
          </p:cNvPr>
          <p:cNvSpPr txBox="1"/>
          <p:nvPr/>
        </p:nvSpPr>
        <p:spPr>
          <a:xfrm>
            <a:off x="2198254" y="189468"/>
            <a:ext cx="7795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 simulation map of seawater intrusion in a certain area of Qingdao</a:t>
            </a:r>
          </a:p>
        </p:txBody>
      </p:sp>
    </p:spTree>
    <p:extLst>
      <p:ext uri="{BB962C8B-B14F-4D97-AF65-F5344CB8AC3E}">
        <p14:creationId xmlns:p14="http://schemas.microsoft.com/office/powerpoint/2010/main" val="1633815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20</Words>
  <Application>Microsoft Office PowerPoint</Application>
  <PresentationFormat>宽屏</PresentationFormat>
  <Paragraphs>2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士良 王</dc:creator>
  <cp:lastModifiedBy>嘉琪 常</cp:lastModifiedBy>
  <cp:revision>7</cp:revision>
  <dcterms:created xsi:type="dcterms:W3CDTF">2025-03-09T06:16:26Z</dcterms:created>
  <dcterms:modified xsi:type="dcterms:W3CDTF">2025-11-13T02:43:01Z</dcterms:modified>
</cp:coreProperties>
</file>

<file path=docProps/thumbnail.jpeg>
</file>